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9" d="100"/>
          <a:sy n="79" d="100"/>
        </p:scale>
        <p:origin x="-1260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150-8178-4A9D-9715-C90BAACA804E}" type="datetimeFigureOut">
              <a:rPr lang="ko-KR" altLang="en-US" smtClean="0"/>
              <a:t>2013-11-19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4558D-AF30-4CB1-A608-FA4F363F2A6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150-8178-4A9D-9715-C90BAACA804E}" type="datetimeFigureOut">
              <a:rPr lang="ko-KR" altLang="en-US" smtClean="0"/>
              <a:t>2013-11-19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4558D-AF30-4CB1-A608-FA4F363F2A6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150-8178-4A9D-9715-C90BAACA804E}" type="datetimeFigureOut">
              <a:rPr lang="ko-KR" altLang="en-US" smtClean="0"/>
              <a:t>2013-11-19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4558D-AF30-4CB1-A608-FA4F363F2A6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150-8178-4A9D-9715-C90BAACA804E}" type="datetimeFigureOut">
              <a:rPr lang="ko-KR" altLang="en-US" smtClean="0"/>
              <a:t>2013-11-19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4558D-AF30-4CB1-A608-FA4F363F2A6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150-8178-4A9D-9715-C90BAACA804E}" type="datetimeFigureOut">
              <a:rPr lang="ko-KR" altLang="en-US" smtClean="0"/>
              <a:t>2013-11-19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4558D-AF30-4CB1-A608-FA4F363F2A6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150-8178-4A9D-9715-C90BAACA804E}" type="datetimeFigureOut">
              <a:rPr lang="ko-KR" altLang="en-US" smtClean="0"/>
              <a:t>2013-11-19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4558D-AF30-4CB1-A608-FA4F363F2A6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150-8178-4A9D-9715-C90BAACA804E}" type="datetimeFigureOut">
              <a:rPr lang="ko-KR" altLang="en-US" smtClean="0"/>
              <a:t>2013-11-19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4558D-AF30-4CB1-A608-FA4F363F2A6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150-8178-4A9D-9715-C90BAACA804E}" type="datetimeFigureOut">
              <a:rPr lang="ko-KR" altLang="en-US" smtClean="0"/>
              <a:t>2013-11-19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4558D-AF30-4CB1-A608-FA4F363F2A6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150-8178-4A9D-9715-C90BAACA804E}" type="datetimeFigureOut">
              <a:rPr lang="ko-KR" altLang="en-US" smtClean="0"/>
              <a:t>2013-11-19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4558D-AF30-4CB1-A608-FA4F363F2A6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150-8178-4A9D-9715-C90BAACA804E}" type="datetimeFigureOut">
              <a:rPr lang="ko-KR" altLang="en-US" smtClean="0"/>
              <a:t>2013-11-19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4558D-AF30-4CB1-A608-FA4F363F2A6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150-8178-4A9D-9715-C90BAACA804E}" type="datetimeFigureOut">
              <a:rPr lang="ko-KR" altLang="en-US" smtClean="0"/>
              <a:t>2013-11-19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4558D-AF30-4CB1-A608-FA4F363F2A6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CC150-8178-4A9D-9715-C90BAACA804E}" type="datetimeFigureOut">
              <a:rPr lang="ko-KR" altLang="en-US" smtClean="0"/>
              <a:t>2013-11-19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4558D-AF30-4CB1-A608-FA4F363F2A6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13" Type="http://schemas.openxmlformats.org/officeDocument/2006/relationships/image" Target="../media/image21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12" Type="http://schemas.openxmlformats.org/officeDocument/2006/relationships/image" Target="../media/image20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jpeg"/><Relationship Id="rId11" Type="http://schemas.openxmlformats.org/officeDocument/2006/relationships/image" Target="../media/image19.jpeg"/><Relationship Id="rId5" Type="http://schemas.openxmlformats.org/officeDocument/2006/relationships/image" Target="../media/image13.jpeg"/><Relationship Id="rId10" Type="http://schemas.openxmlformats.org/officeDocument/2006/relationships/image" Target="../media/image18.jpeg"/><Relationship Id="rId4" Type="http://schemas.openxmlformats.org/officeDocument/2006/relationships/image" Target="../media/image12.jpeg"/><Relationship Id="rId9" Type="http://schemas.openxmlformats.org/officeDocument/2006/relationships/image" Target="../media/image1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7" Type="http://schemas.openxmlformats.org/officeDocument/2006/relationships/image" Target="../media/image27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err="1" smtClean="0"/>
              <a:t>핀제작</a:t>
            </a:r>
            <a:r>
              <a:rPr lang="ko-KR" altLang="en-US" dirty="0" smtClean="0"/>
              <a:t> 시스템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err="1" smtClean="0"/>
              <a:t>부품별</a:t>
            </a:r>
            <a:r>
              <a:rPr lang="ko-KR" altLang="en-US" dirty="0" smtClean="0"/>
              <a:t> 가격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그림 14" descr="편측좌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50248" y="3645184"/>
            <a:ext cx="1890000" cy="126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Quick Pin Production System</a:t>
            </a:r>
            <a:endParaRPr lang="ko-KR" altLang="en-US" dirty="0"/>
          </a:p>
        </p:txBody>
      </p:sp>
      <p:pic>
        <p:nvPicPr>
          <p:cNvPr id="6" name="그림 개체 틀 5" descr="교합기 본체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755816" y="1628960"/>
            <a:ext cx="1890000" cy="12600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9" name="내용 개체 틀 8" descr="교합기 세트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3519108" y="1628960"/>
            <a:ext cx="1890000" cy="12600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0" name="그림 9" descr="대합치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82400" y="1628960"/>
            <a:ext cx="1890000" cy="12600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3" name="그림 12" descr="편측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83568" y="4113216"/>
            <a:ext cx="1899184" cy="126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4" name="그림 13" descr="편측4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358450" y="4869160"/>
            <a:ext cx="1890000" cy="126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" name="그림 15" descr="풀상상하세트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570432" y="3645184"/>
            <a:ext cx="1890000" cy="126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" name="그림 16" descr="풀상핀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914248" y="4113216"/>
            <a:ext cx="1890000" cy="126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8" name="그림 17" descr="풀핀상하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6570432" y="4869160"/>
            <a:ext cx="1890000" cy="126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Production Process</a:t>
            </a:r>
            <a:endParaRPr lang="ko-KR" altLang="en-US" dirty="0"/>
          </a:p>
        </p:txBody>
      </p:sp>
      <p:pic>
        <p:nvPicPr>
          <p:cNvPr id="5" name="그림 4" descr="제작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1844824"/>
            <a:ext cx="1620000" cy="1080000"/>
          </a:xfrm>
          <a:prstGeom prst="rect">
            <a:avLst/>
          </a:prstGeom>
        </p:spPr>
      </p:pic>
      <p:pic>
        <p:nvPicPr>
          <p:cNvPr id="6" name="그림 5" descr="제작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51820" y="1844824"/>
            <a:ext cx="1620000" cy="1080000"/>
          </a:xfrm>
          <a:prstGeom prst="rect">
            <a:avLst/>
          </a:prstGeom>
        </p:spPr>
      </p:pic>
      <p:pic>
        <p:nvPicPr>
          <p:cNvPr id="7" name="그림 6" descr="제작 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60032" y="1844824"/>
            <a:ext cx="1620000" cy="1080000"/>
          </a:xfrm>
          <a:prstGeom prst="rect">
            <a:avLst/>
          </a:prstGeom>
        </p:spPr>
      </p:pic>
      <p:pic>
        <p:nvPicPr>
          <p:cNvPr id="8" name="그림 7" descr="제작 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768244" y="1844824"/>
            <a:ext cx="1620000" cy="1080000"/>
          </a:xfrm>
          <a:prstGeom prst="rect">
            <a:avLst/>
          </a:prstGeom>
        </p:spPr>
      </p:pic>
      <p:pic>
        <p:nvPicPr>
          <p:cNvPr id="9" name="그림 8" descr="제작 5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043608" y="3429000"/>
            <a:ext cx="1620000" cy="1080000"/>
          </a:xfrm>
          <a:prstGeom prst="rect">
            <a:avLst/>
          </a:prstGeom>
        </p:spPr>
      </p:pic>
      <p:pic>
        <p:nvPicPr>
          <p:cNvPr id="10" name="그림 9" descr="제작 6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951820" y="3429000"/>
            <a:ext cx="1620000" cy="1080000"/>
          </a:xfrm>
          <a:prstGeom prst="rect">
            <a:avLst/>
          </a:prstGeom>
        </p:spPr>
      </p:pic>
      <p:pic>
        <p:nvPicPr>
          <p:cNvPr id="11" name="그림 10" descr="제작 7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860032" y="3429000"/>
            <a:ext cx="1620000" cy="1080000"/>
          </a:xfrm>
          <a:prstGeom prst="rect">
            <a:avLst/>
          </a:prstGeom>
        </p:spPr>
      </p:pic>
      <p:pic>
        <p:nvPicPr>
          <p:cNvPr id="12" name="그림 11" descr="제작 8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768244" y="3429000"/>
            <a:ext cx="1620000" cy="1080000"/>
          </a:xfrm>
          <a:prstGeom prst="rect">
            <a:avLst/>
          </a:prstGeom>
        </p:spPr>
      </p:pic>
      <p:pic>
        <p:nvPicPr>
          <p:cNvPr id="13" name="그림 12" descr="제작 9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043608" y="5013296"/>
            <a:ext cx="1620000" cy="1080000"/>
          </a:xfrm>
          <a:prstGeom prst="rect">
            <a:avLst/>
          </a:prstGeom>
        </p:spPr>
      </p:pic>
      <p:pic>
        <p:nvPicPr>
          <p:cNvPr id="14" name="그림 13" descr="제작 10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2951820" y="5013296"/>
            <a:ext cx="1620000" cy="1080000"/>
          </a:xfrm>
          <a:prstGeom prst="rect">
            <a:avLst/>
          </a:prstGeom>
        </p:spPr>
      </p:pic>
      <p:pic>
        <p:nvPicPr>
          <p:cNvPr id="15" name="그림 14" descr="제작 11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4860032" y="5013296"/>
            <a:ext cx="1620000" cy="1080000"/>
          </a:xfrm>
          <a:prstGeom prst="rect">
            <a:avLst/>
          </a:prstGeom>
        </p:spPr>
      </p:pic>
      <p:pic>
        <p:nvPicPr>
          <p:cNvPr id="16" name="그림 15" descr="제작 12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768244" y="5013296"/>
            <a:ext cx="1620000" cy="108000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971600" y="2905199"/>
            <a:ext cx="13365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1. Plaster Trim</a:t>
            </a:r>
            <a:endParaRPr lang="ko-KR" alt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2915816" y="2924944"/>
            <a:ext cx="34563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2</a:t>
            </a:r>
            <a:r>
              <a:rPr lang="en-US" altLang="ko-KR" sz="1400" dirty="0" smtClean="0"/>
              <a:t>. Make a holes for Adhesion ---------</a:t>
            </a:r>
            <a:endParaRPr lang="ko-KR" alt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6732240" y="2924945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3. Draw the line to be fixed exactly.</a:t>
            </a:r>
            <a:endParaRPr lang="ko-KR" alt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971600" y="4509120"/>
            <a:ext cx="13548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4. smear glue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915816" y="4509120"/>
            <a:ext cx="47700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5</a:t>
            </a:r>
            <a:r>
              <a:rPr lang="en-US" altLang="ko-KR" sz="1400" dirty="0" smtClean="0"/>
              <a:t>. After checking the line and Paste, cut -----------------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71600" y="6073551"/>
            <a:ext cx="14816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6. Margin work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874352" y="6073551"/>
            <a:ext cx="1891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7</a:t>
            </a:r>
            <a:r>
              <a:rPr lang="en-US" altLang="ko-KR" sz="1400" dirty="0" smtClean="0"/>
              <a:t>. To attach the wax </a:t>
            </a:r>
          </a:p>
          <a:p>
            <a:r>
              <a:rPr lang="en-US" altLang="ko-KR" sz="1400" dirty="0"/>
              <a:t> </a:t>
            </a:r>
            <a:r>
              <a:rPr lang="en-US" altLang="ko-KR" sz="1400" dirty="0" smtClean="0"/>
              <a:t>   spill.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840510" y="6073551"/>
            <a:ext cx="32763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7</a:t>
            </a:r>
            <a:r>
              <a:rPr lang="en-US" altLang="ko-KR" sz="1400" dirty="0" smtClean="0"/>
              <a:t>. Mounted on the articulator --------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Production Process</a:t>
            </a:r>
            <a:endParaRPr lang="ko-KR" altLang="en-US" dirty="0"/>
          </a:p>
        </p:txBody>
      </p:sp>
      <p:pic>
        <p:nvPicPr>
          <p:cNvPr id="17" name="그림 16" descr="제작 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1844824"/>
            <a:ext cx="1620000" cy="1080000"/>
          </a:xfrm>
          <a:prstGeom prst="rect">
            <a:avLst/>
          </a:prstGeom>
        </p:spPr>
      </p:pic>
      <p:pic>
        <p:nvPicPr>
          <p:cNvPr id="18" name="그림 17" descr="제작 1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11827" y="1844824"/>
            <a:ext cx="1620000" cy="1080000"/>
          </a:xfrm>
          <a:prstGeom prst="rect">
            <a:avLst/>
          </a:prstGeom>
        </p:spPr>
      </p:pic>
      <p:pic>
        <p:nvPicPr>
          <p:cNvPr id="19" name="그림 18" descr="제작 1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52054" y="1844824"/>
            <a:ext cx="1620000" cy="1080000"/>
          </a:xfrm>
          <a:prstGeom prst="rect">
            <a:avLst/>
          </a:prstGeom>
        </p:spPr>
      </p:pic>
      <p:pic>
        <p:nvPicPr>
          <p:cNvPr id="20" name="그림 19" descr="제작 16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92280" y="1844824"/>
            <a:ext cx="1620000" cy="1080000"/>
          </a:xfrm>
          <a:prstGeom prst="rect">
            <a:avLst/>
          </a:prstGeom>
        </p:spPr>
      </p:pic>
      <p:pic>
        <p:nvPicPr>
          <p:cNvPr id="21" name="그림 20" descr="제작 17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971600" y="3573136"/>
            <a:ext cx="1620000" cy="1080000"/>
          </a:xfrm>
          <a:prstGeom prst="rect">
            <a:avLst/>
          </a:prstGeom>
        </p:spPr>
      </p:pic>
      <p:pic>
        <p:nvPicPr>
          <p:cNvPr id="22" name="그림 21" descr="제작 18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024008" y="3573136"/>
            <a:ext cx="1620000" cy="1080000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899592" y="2924944"/>
            <a:ext cx="3672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8. Mounting ----------------------------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004048" y="2924944"/>
            <a:ext cx="3672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8. Wax Process ------------------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99592" y="4653136"/>
            <a:ext cx="3672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8. Build Up and   Finished----------------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85</Words>
  <Application>Microsoft Office PowerPoint</Application>
  <PresentationFormat>Экран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Office 테마</vt:lpstr>
      <vt:lpstr>핀제작 시스템</vt:lpstr>
      <vt:lpstr>Quick Pin Production System</vt:lpstr>
      <vt:lpstr>Production Process</vt:lpstr>
      <vt:lpstr>Production Process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핀제작 시스템</dc:title>
  <dc:creator>이명호</dc:creator>
  <cp:lastModifiedBy>маг</cp:lastModifiedBy>
  <cp:revision>15</cp:revision>
  <dcterms:created xsi:type="dcterms:W3CDTF">2013-10-24T06:16:25Z</dcterms:created>
  <dcterms:modified xsi:type="dcterms:W3CDTF">2013-11-19T12:52:46Z</dcterms:modified>
</cp:coreProperties>
</file>